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45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76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40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1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033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049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756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112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385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574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991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2D34B68-62C8-4146-9DF3-A5CDFAECBA3B}" type="datetimeFigureOut">
              <a:rPr lang="pl-PL" smtClean="0"/>
              <a:t>28.04.2020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3084EB6-B361-4380-8D33-E71A666D380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063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70D8E0-8EC9-45C8-8CF2-020A5722C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945" y="0"/>
            <a:ext cx="9418320" cy="4041648"/>
          </a:xfrm>
        </p:spPr>
        <p:txBody>
          <a:bodyPr/>
          <a:lstStyle/>
          <a:p>
            <a:r>
              <a:rPr lang="pl-PL" sz="7200" dirty="0"/>
              <a:t>Lekcja 6 i 7 i 8 i 9 i 10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093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DF3A85-C944-4401-9699-CE9E4177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68" y="1445029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Takie metody nazywamy “metodami cyklu życia”.</a:t>
            </a:r>
          </a:p>
          <a:p>
            <a:pPr marL="0" indent="0">
              <a:buNone/>
            </a:pPr>
            <a:r>
              <a:rPr lang="pl-PL" dirty="0"/>
              <a:t>Metoda </a:t>
            </a:r>
            <a:r>
              <a:rPr lang="pl-PL" dirty="0" err="1"/>
              <a:t>componentDidMount</a:t>
            </a:r>
            <a:r>
              <a:rPr lang="pl-PL" dirty="0"/>
              <a:t>() uruchamiana jest po </a:t>
            </a:r>
            <a:r>
              <a:rPr lang="pl-PL" dirty="0" err="1"/>
              <a:t>wyrenderowaniu</a:t>
            </a:r>
            <a:r>
              <a:rPr lang="pl-PL" dirty="0"/>
              <a:t> komponentu do drzewa DOM. To dobre miejsce na inicjalizację </a:t>
            </a:r>
            <a:r>
              <a:rPr lang="pl-PL" dirty="0" err="1"/>
              <a:t>timera</a:t>
            </a:r>
            <a:r>
              <a:rPr lang="pl-PL" dirty="0"/>
              <a:t>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2FA516E-0E55-4476-B799-8599124D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68" y="3153972"/>
            <a:ext cx="7597647" cy="18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2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2C4B9B-D0A8-4191-997C-F6C0539C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255222"/>
            <a:ext cx="9692640" cy="1325562"/>
          </a:xfrm>
        </p:spPr>
        <p:txBody>
          <a:bodyPr>
            <a:noAutofit/>
          </a:bodyPr>
          <a:lstStyle/>
          <a:p>
            <a:r>
              <a:rPr lang="pl-PL" sz="3800" dirty="0"/>
              <a:t>Zatrzymaniem </a:t>
            </a:r>
            <a:r>
              <a:rPr lang="pl-PL" sz="3800" dirty="0" err="1"/>
              <a:t>timera</a:t>
            </a:r>
            <a:r>
              <a:rPr lang="pl-PL" sz="3800" dirty="0"/>
              <a:t> zajmie się metoda cyklu życia zwana </a:t>
            </a:r>
            <a:r>
              <a:rPr lang="pl-PL" sz="3800" dirty="0" err="1"/>
              <a:t>componentWillUnmount</a:t>
            </a:r>
            <a:r>
              <a:rPr lang="pl-PL" sz="3800" dirty="0"/>
              <a:t>():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46FFAF8C-2F57-4890-910A-4B051FCE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338" y="3960741"/>
            <a:ext cx="7287323" cy="9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420484-3BB2-4998-A172-90E0FE91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080655"/>
            <a:ext cx="9692640" cy="1325562"/>
          </a:xfrm>
        </p:spPr>
        <p:txBody>
          <a:bodyPr>
            <a:noAutofit/>
          </a:bodyPr>
          <a:lstStyle/>
          <a:p>
            <a:r>
              <a:rPr lang="pl-PL" sz="3800" dirty="0"/>
              <a:t>Na koniec zaimplementujemy metodę o nazwie </a:t>
            </a:r>
            <a:r>
              <a:rPr lang="pl-PL" sz="3800" dirty="0" err="1"/>
              <a:t>tick</a:t>
            </a:r>
            <a:r>
              <a:rPr lang="pl-PL" sz="3800" dirty="0"/>
              <a:t>(), którą komponent </a:t>
            </a:r>
            <a:r>
              <a:rPr lang="pl-PL" sz="3800" dirty="0" err="1"/>
              <a:t>Clock</a:t>
            </a:r>
            <a:r>
              <a:rPr lang="pl-PL" sz="3800" dirty="0"/>
              <a:t> będzie wywoływał co sekundę.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7A2065A-E2BF-4AD2-8B19-46C233178110}"/>
              </a:ext>
            </a:extLst>
          </p:cNvPr>
          <p:cNvSpPr txBox="1"/>
          <p:nvPr/>
        </p:nvSpPr>
        <p:spPr>
          <a:xfrm>
            <a:off x="1261872" y="3297029"/>
            <a:ext cx="610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800" dirty="0"/>
              <a:t>Użyjemy w niej </a:t>
            </a:r>
            <a:r>
              <a:rPr lang="pl-PL" sz="1800" dirty="0" err="1"/>
              <a:t>this.setState</a:t>
            </a:r>
            <a:r>
              <a:rPr lang="pl-PL" sz="1800" dirty="0"/>
              <a:t>(), aby zaplanować aktualizację lokalnego stanu komponentu:</a:t>
            </a:r>
          </a:p>
        </p:txBody>
      </p:sp>
    </p:spTree>
    <p:extLst>
      <p:ext uri="{BB962C8B-B14F-4D97-AF65-F5344CB8AC3E}">
        <p14:creationId xmlns:p14="http://schemas.microsoft.com/office/powerpoint/2010/main" val="247857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98B3EB1-30DB-47CE-B5D1-6B7A4F7F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52" y="0"/>
            <a:ext cx="5377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8F8051-22BA-402A-A76A-FF1BFBCB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 err="1"/>
              <a:t>PropTypes</a:t>
            </a:r>
            <a:r>
              <a:rPr lang="pl-PL" sz="3800" dirty="0"/>
              <a:t> (Typy </a:t>
            </a:r>
            <a:r>
              <a:rPr lang="pl-PL" sz="3800" dirty="0" err="1"/>
              <a:t>propów</a:t>
            </a:r>
            <a:r>
              <a:rPr lang="pl-PL" sz="3800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E415B0-082C-4DB3-B9BC-6ADBC1D13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47875"/>
            <a:ext cx="8595360" cy="4351337"/>
          </a:xfrm>
        </p:spPr>
        <p:txBody>
          <a:bodyPr/>
          <a:lstStyle/>
          <a:p>
            <a:r>
              <a:rPr lang="pl-PL" sz="1800"/>
              <a:t>Przyjrzyjmy się, jak dziś tworzyć komponenty React wielokrotnego użytku, abyśmy mogli udostępniać nasze komponenty w aplikacjach i zespołach.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B194D3-8332-4CCE-BE9E-9766CB79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07" y="3336257"/>
            <a:ext cx="8315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2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5FAAE5-BB52-406B-B8E7-F43183EB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370" y="1072342"/>
            <a:ext cx="8595360" cy="4351337"/>
          </a:xfrm>
        </p:spPr>
        <p:txBody>
          <a:bodyPr/>
          <a:lstStyle/>
          <a:p>
            <a:r>
              <a:rPr lang="pl-PL" sz="1800" dirty="0" err="1"/>
              <a:t>React</a:t>
            </a:r>
            <a:r>
              <a:rPr lang="pl-PL" sz="1800" dirty="0"/>
              <a:t> ma wiele typów do wyboru, eksportowane na obiekt, a nawet pozwala nam zdefiniować niestandardowy typ obiektu. Przyjrzyjmy się ogólnej liście dostępnych typów: </a:t>
            </a:r>
            <a:r>
              <a:rPr lang="pl-PL" sz="1800" dirty="0" err="1">
                <a:solidFill>
                  <a:srgbClr val="FF0000"/>
                </a:solidFill>
              </a:rPr>
              <a:t>PropTypes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9DDD4D0-1E37-456D-A6E2-97C905E8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70" y="2756679"/>
            <a:ext cx="64865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50D15-E95F-4FCE-8C9A-3E077F83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Podstawowe typy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282F6B8-7BEC-43D6-A08B-2E7DBB4D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40" y="2489993"/>
            <a:ext cx="6924675" cy="302895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01DA086-ABAC-43C2-8F05-8EE8B272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15" y="2788903"/>
            <a:ext cx="3060032" cy="24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D4DECB-D7F1-4985-98AD-007FA7D4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Wymaganie dokładnie jednego potomka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2B2CC0-761A-4ABB-8C91-380D1C84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Wykorzystując </a:t>
            </a:r>
            <a:r>
              <a:rPr lang="pl-PL" dirty="0" err="1"/>
              <a:t>PropTypes.element</a:t>
            </a:r>
            <a:r>
              <a:rPr lang="pl-PL" dirty="0"/>
              <a:t> możesz sprawdzić, czy do komponentu przekazano dokładnie jednego potomka.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9C4AFD-5325-49F1-ADC5-B42B16FC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89" y="2869565"/>
            <a:ext cx="83915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82092-9E7D-4F13-A32C-B7B9398B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7635"/>
            <a:ext cx="9692640" cy="1325562"/>
          </a:xfrm>
        </p:spPr>
        <p:txBody>
          <a:bodyPr>
            <a:normAutofit/>
          </a:bodyPr>
          <a:lstStyle/>
          <a:p>
            <a:r>
              <a:rPr lang="pl-PL" sz="3800" dirty="0"/>
              <a:t>Domyślne wartości właściwości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5EDA25-A579-484F-9A7E-FBA507A1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81175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Możemy zdefiniować domyślne wartości dla właściwości przez przypisanie specjalnej właściwości </a:t>
            </a:r>
            <a:r>
              <a:rPr lang="pl-PL" dirty="0" err="1"/>
              <a:t>defaultProps</a:t>
            </a:r>
            <a:r>
              <a:rPr lang="pl-PL" dirty="0"/>
              <a:t>: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FA596D9-1E45-4057-B34F-E43A8548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801408"/>
            <a:ext cx="83629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EA4F2B-1BCC-4A7A-B9F5-7D678E4D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Style i CSS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B445E6-3852-4F3D-BDA9-7823B0F2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Jak można dodać klasy CSS do komponentów? Przekazujemy ciąg znaków używając atrybutu </a:t>
            </a:r>
            <a:r>
              <a:rPr lang="pl-PL" dirty="0" err="1"/>
              <a:t>className</a:t>
            </a:r>
            <a:r>
              <a:rPr lang="pl-PL" dirty="0"/>
              <a:t>: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Klasy CSS mogą być zależne od właściwości i stanu komponentów: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2B4DD59-E9F6-42E2-9F07-431C34B9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683090"/>
            <a:ext cx="7790688" cy="92216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FE9B0DC-9E4C-486B-BB87-4E3D0327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3" y="4684711"/>
            <a:ext cx="7790688" cy="16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A7CE07-11CE-44AF-ACB0-7F3BF1DC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Stan i cykl życia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831A8F-D46F-4D6A-A3DF-A3445AE3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Zacznijmy od wyizolowania kodu, który odpowiada za wygląd zegara: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FBC9B10-1752-4F5F-AE86-EEEC6686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48" y="2461536"/>
            <a:ext cx="6990598" cy="3533775"/>
          </a:xfrm>
          <a:prstGeom prst="rect">
            <a:avLst/>
          </a:prstGeom>
        </p:spPr>
      </p:pic>
      <p:pic>
        <p:nvPicPr>
          <p:cNvPr id="8" name="20200429_081050">
            <a:hlinkClick r:id="" action="ppaction://media"/>
            <a:extLst>
              <a:ext uri="{FF2B5EF4-FFF2-40B4-BE49-F238E27FC236}">
                <a16:creationId xmlns:a16="http://schemas.microsoft.com/office/drawing/2014/main" id="{E59D0801-57B8-4DAE-B2CD-2DB1AC383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5246" y="4504267"/>
            <a:ext cx="2650745" cy="14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3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75A401-C163-4FD2-BCC5-BF82B05F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Czym jest CSS-w-JS?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E783AF-87C1-40CB-BC4D-C43EC66E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Czy można robić animacje w </a:t>
            </a:r>
            <a:r>
              <a:rPr lang="pl-PL" dirty="0" err="1"/>
              <a:t>w</a:t>
            </a:r>
            <a:r>
              <a:rPr lang="pl-PL" dirty="0"/>
              <a:t> </a:t>
            </a:r>
            <a:r>
              <a:rPr lang="pl-PL" dirty="0" err="1"/>
              <a:t>Reactie</a:t>
            </a:r>
            <a:r>
              <a:rPr lang="pl-PL" dirty="0"/>
              <a:t>?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4D3F1B-23DD-4DCD-98CD-44218279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471910"/>
            <a:ext cx="5765104" cy="32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2FDF10-4AC7-4995-8EF4-48F8B548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i="0" dirty="0">
                <a:effectLst/>
                <a:latin typeface="Century Schoolbook (Nagłówki)"/>
              </a:rPr>
              <a:t>Interakcja z użytkownikiem</a:t>
            </a:r>
            <a:endParaRPr lang="pl-PL" sz="3800" dirty="0">
              <a:latin typeface="Century Schoolbook (Nagłówki)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286767-632D-42E8-8826-8C579E81E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pl-PL" b="0" i="0" dirty="0">
                <a:solidFill>
                  <a:srgbClr val="273C47"/>
                </a:solidFill>
                <a:effectLst/>
                <a:latin typeface="Lora"/>
              </a:rPr>
              <a:t>Przeglądarka to aplikacja sterowana zdarzeniami. Wszystko, co użytkownik robi w przeglądarce, uruchamia zdarzenie, od klikania przycisków po nawet poruszanie myszą. W prostym języku JavaScript możemy nasłuchiwać tych zdarzeń i dołączać funkcję JavaScript do interakcji z nimi.</a:t>
            </a:r>
          </a:p>
          <a:p>
            <a:pPr marL="0" indent="0">
              <a:buNone/>
            </a:pPr>
            <a:endParaRPr lang="pl-PL" dirty="0">
              <a:solidFill>
                <a:srgbClr val="273C47"/>
              </a:solidFill>
              <a:latin typeface="Lora"/>
            </a:endParaRPr>
          </a:p>
          <a:p>
            <a:pPr marL="0" indent="0">
              <a:buNone/>
            </a:pPr>
            <a:r>
              <a:rPr lang="pl-PL" b="0" i="0" dirty="0">
                <a:solidFill>
                  <a:srgbClr val="273C47"/>
                </a:solidFill>
                <a:effectLst/>
                <a:latin typeface="Lora"/>
              </a:rPr>
              <a:t>W </a:t>
            </a:r>
            <a:r>
              <a:rPr lang="pl-PL" b="0" i="0" dirty="0" err="1">
                <a:solidFill>
                  <a:srgbClr val="273C47"/>
                </a:solidFill>
                <a:effectLst/>
                <a:latin typeface="Lora"/>
              </a:rPr>
              <a:t>React</a:t>
            </a:r>
            <a:r>
              <a:rPr lang="pl-PL" b="0" i="0" dirty="0">
                <a:solidFill>
                  <a:srgbClr val="273C47"/>
                </a:solidFill>
                <a:effectLst/>
                <a:latin typeface="Lora"/>
              </a:rPr>
              <a:t> nie musimy jednak wchodzić w interakcje z pętlą zdarzeń przeglądarki w surowym JavaScript, ponieważ </a:t>
            </a:r>
            <a:r>
              <a:rPr lang="pl-PL" b="0" i="0" dirty="0" err="1">
                <a:solidFill>
                  <a:srgbClr val="273C47"/>
                </a:solidFill>
                <a:effectLst/>
                <a:latin typeface="Lora"/>
              </a:rPr>
              <a:t>React</a:t>
            </a:r>
            <a:r>
              <a:rPr lang="pl-PL" b="0" i="0" dirty="0">
                <a:solidFill>
                  <a:srgbClr val="273C47"/>
                </a:solidFill>
                <a:effectLst/>
                <a:latin typeface="Lora"/>
              </a:rPr>
              <a:t> umożliwia nam obsługę zdarzeń za pomocą </a:t>
            </a:r>
            <a:r>
              <a:rPr lang="pl-PL" b="0" i="0" dirty="0" err="1">
                <a:solidFill>
                  <a:srgbClr val="273C47"/>
                </a:solidFill>
                <a:effectLst/>
                <a:latin typeface="Lora"/>
              </a:rPr>
              <a:t>props</a:t>
            </a:r>
            <a:r>
              <a:rPr lang="pl-PL" b="0" i="0" dirty="0">
                <a:solidFill>
                  <a:srgbClr val="273C47"/>
                </a:solidFill>
                <a:effectLst/>
                <a:latin typeface="Lora"/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rgbClr val="273C47"/>
              </a:solidFill>
              <a:latin typeface="Lora"/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435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0AC594D-532C-4FFB-BA1C-886AC662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528637"/>
            <a:ext cx="55340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65955-A1E3-4E19-AA11-3B6CE35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funkcja </a:t>
            </a:r>
            <a:r>
              <a:rPr lang="pl-PL" dirty="0" err="1"/>
              <a:t>constructor</a:t>
            </a:r>
            <a:r>
              <a:rPr lang="pl-PL" dirty="0"/>
              <a:t> 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9DB24F-B4AE-455C-95AF-F6C5AC34E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JavaScript </a:t>
            </a:r>
            <a:r>
              <a:rPr lang="pl-PL" dirty="0" err="1"/>
              <a:t>constructor</a:t>
            </a:r>
            <a:r>
              <a:rPr lang="pl-PL" dirty="0"/>
              <a:t> jest funkcją, która jest uruchamiana podczas tworzenia obiektu. Zwraca referencję do funkcji Object, która utworzyła instancję prototyp</a:t>
            </a:r>
          </a:p>
          <a:p>
            <a:r>
              <a:rPr lang="pl-PL" dirty="0"/>
              <a:t>Używając ES6 składni klasy do utworzenia obiektu, musimy wywołać tę metodę super() przed każdą inną metodą. Wywołanie funkcji super() wywołuje funkcję klasy nadrzędnej </a:t>
            </a:r>
            <a:r>
              <a:rPr lang="pl-PL" dirty="0" err="1"/>
              <a:t>constructor</a:t>
            </a:r>
            <a:r>
              <a:rPr lang="pl-PL" dirty="0"/>
              <a:t>(). Nazwiemy go tymi samymi argumentami, co </a:t>
            </a:r>
            <a:r>
              <a:rPr lang="pl-PL" dirty="0" err="1"/>
              <a:t>constructor</a:t>
            </a:r>
            <a:r>
              <a:rPr lang="pl-PL" dirty="0"/>
              <a:t>() naszej klasy.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E3DAC8E-D83E-415D-A73D-F1CD20A2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7" y="4503737"/>
            <a:ext cx="51244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1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D5969EF6-0714-4E41-A9A7-8B9040C5D7B2}"/>
              </a:ext>
            </a:extLst>
          </p:cNvPr>
          <p:cNvSpPr txBox="1">
            <a:spLocks/>
          </p:cNvSpPr>
          <p:nvPr/>
        </p:nvSpPr>
        <p:spPr>
          <a:xfrm>
            <a:off x="838200" y="444386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800" dirty="0"/>
              <a:t>Przekazywanie argumentów do procedur obsługi zdarzeń</a:t>
            </a:r>
          </a:p>
        </p:txBody>
      </p:sp>
      <p:pic>
        <p:nvPicPr>
          <p:cNvPr id="7" name="Symbol zastępczy zawartości 3">
            <a:extLst>
              <a:ext uri="{FF2B5EF4-FFF2-40B4-BE49-F238E27FC236}">
                <a16:creationId xmlns:a16="http://schemas.microsoft.com/office/drawing/2014/main" id="{07A1CFA4-5B02-4BC5-A67C-F20BAB20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15686"/>
            <a:ext cx="6198420" cy="6463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D1AF541-C064-4740-97A6-C44D836BE4B7}"/>
              </a:ext>
            </a:extLst>
          </p:cNvPr>
          <p:cNvSpPr txBox="1"/>
          <p:nvPr/>
        </p:nvSpPr>
        <p:spPr>
          <a:xfrm>
            <a:off x="838200" y="2095819"/>
            <a:ext cx="10043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Dość często, na przykład w pętli, potrzebujemy przekazać do procedury obsługi zdarzenia dodatkowy parametr. Na przykład, jeśli zmienna id zawierałaby identyfikator wiersza w tabeli, można by rozwiązać to na dwa sposoby: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77B209F-4321-4B50-9B3A-C55FD2DC2EA9}"/>
              </a:ext>
            </a:extLst>
          </p:cNvPr>
          <p:cNvSpPr txBox="1"/>
          <p:nvPr/>
        </p:nvSpPr>
        <p:spPr>
          <a:xfrm>
            <a:off x="838200" y="4658554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Obydwie linie robią to samo, przy użyciu, odpowiednio, funkcji strzałkowej oraz </a:t>
            </a:r>
            <a:r>
              <a:rPr lang="pl-PL" dirty="0" err="1"/>
              <a:t>Function.prototype.bind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95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8CBB02-9128-402C-9AB8-F14D8AAF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922712"/>
            <a:ext cx="9692640" cy="1325562"/>
          </a:xfrm>
        </p:spPr>
        <p:txBody>
          <a:bodyPr>
            <a:normAutofit/>
          </a:bodyPr>
          <a:lstStyle/>
          <a:p>
            <a:r>
              <a:rPr lang="pl-PL" sz="3800" dirty="0"/>
              <a:t>Idealnie byłoby móc napisać tylko tyle i oczekiwać, że </a:t>
            </a:r>
            <a:r>
              <a:rPr lang="pl-PL" sz="3800" dirty="0" err="1"/>
              <a:t>Clock</a:t>
            </a:r>
            <a:r>
              <a:rPr lang="pl-PL" sz="3800" dirty="0"/>
              <a:t> zajmie się resztą: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AA1372F3-8F26-44A5-BC13-7CEBD0C0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24" y="2917767"/>
            <a:ext cx="9185985" cy="15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5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7CEEC8-BAB0-45DC-B982-162C57D4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Przekształcanie funkcji w klasę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F3400816-220B-4E43-80DF-B347BAB8BF15}"/>
              </a:ext>
            </a:extLst>
          </p:cNvPr>
          <p:cNvSpPr txBox="1">
            <a:spLocks/>
          </p:cNvSpPr>
          <p:nvPr/>
        </p:nvSpPr>
        <p:spPr>
          <a:xfrm>
            <a:off x="381000" y="2150467"/>
            <a:ext cx="10715625" cy="385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l-PL" sz="1400" dirty="0"/>
              <a:t>Proces przekształcania komponentu funkcyjnego (takiego jak nasz </a:t>
            </a:r>
            <a:r>
              <a:rPr lang="pl-PL" sz="1400" dirty="0" err="1"/>
              <a:t>Clock</a:t>
            </a:r>
            <a:r>
              <a:rPr lang="pl-PL" sz="1400" dirty="0"/>
              <a:t>) w klasę można opisać w pięciu krokach:</a:t>
            </a:r>
          </a:p>
          <a:p>
            <a:pPr marL="0" indent="0">
              <a:buFont typeface="Arial" pitchFamily="34" charset="0"/>
              <a:buNone/>
            </a:pPr>
            <a:r>
              <a:rPr lang="pl-PL" sz="1400" dirty="0"/>
              <a:t>1. Stwórz klasę zgodną ze standardem ES6 o tej samej nazwie i odziedzicz po klasie </a:t>
            </a:r>
            <a:r>
              <a:rPr lang="pl-PL" sz="1400" dirty="0" err="1"/>
              <a:t>React.Component</a:t>
            </a:r>
            <a:r>
              <a:rPr lang="pl-PL" sz="1400" dirty="0"/>
              <a:t> przy pomocy słowa kluczowego </a:t>
            </a:r>
            <a:r>
              <a:rPr lang="pl-PL" sz="1400" dirty="0" err="1"/>
              <a:t>extend</a:t>
            </a:r>
            <a:r>
              <a:rPr lang="pl-PL" sz="14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pl-PL" sz="1400" dirty="0"/>
              <a:t>2.Dodaj pustą metodę o nazwie </a:t>
            </a:r>
            <a:r>
              <a:rPr lang="pl-PL" sz="1400" dirty="0" err="1"/>
              <a:t>render</a:t>
            </a:r>
            <a:r>
              <a:rPr lang="pl-PL" sz="1400" dirty="0"/>
              <a:t>().</a:t>
            </a:r>
          </a:p>
          <a:p>
            <a:pPr marL="0" indent="0">
              <a:buFont typeface="Arial" pitchFamily="34" charset="0"/>
              <a:buNone/>
            </a:pPr>
            <a:r>
              <a:rPr lang="pl-PL" sz="1400" dirty="0"/>
              <a:t>3.Przenieś ciało funkcji do ciała metody </a:t>
            </a:r>
            <a:r>
              <a:rPr lang="pl-PL" sz="1400" dirty="0" err="1"/>
              <a:t>render</a:t>
            </a:r>
            <a:r>
              <a:rPr lang="pl-PL" sz="1400" dirty="0"/>
              <a:t>().</a:t>
            </a:r>
          </a:p>
          <a:p>
            <a:pPr marL="0" indent="0">
              <a:buFont typeface="Arial" pitchFamily="34" charset="0"/>
              <a:buNone/>
            </a:pPr>
            <a:r>
              <a:rPr lang="pl-PL" sz="1400" dirty="0"/>
              <a:t>4.W </a:t>
            </a:r>
            <a:r>
              <a:rPr lang="pl-PL" sz="1400" dirty="0" err="1"/>
              <a:t>render</a:t>
            </a:r>
            <a:r>
              <a:rPr lang="pl-PL" sz="1400" dirty="0"/>
              <a:t>() zamień wszystkie </a:t>
            </a:r>
            <a:r>
              <a:rPr lang="pl-PL" sz="1400" dirty="0" err="1"/>
              <a:t>props</a:t>
            </a:r>
            <a:r>
              <a:rPr lang="pl-PL" sz="1400" dirty="0"/>
              <a:t> na </a:t>
            </a:r>
            <a:r>
              <a:rPr lang="pl-PL" sz="1400" dirty="0" err="1"/>
              <a:t>this.props</a:t>
            </a:r>
            <a:r>
              <a:rPr lang="pl-PL" sz="14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pl-PL" sz="1400" dirty="0"/>
              <a:t>5.Usuń starą deklarację funkcji.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9B2F10-E2AC-4A44-BC11-2919FADF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45" y="4525188"/>
            <a:ext cx="5668967" cy="20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5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266278-A428-4629-B9A3-F25096E1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Dodawanie lokalnego stanu do klasy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7FC9B3-2B67-4825-9481-3370AA2EC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Przenieśmy teraz </a:t>
            </a:r>
            <a:r>
              <a:rPr lang="pl-PL" dirty="0" err="1"/>
              <a:t>date</a:t>
            </a:r>
            <a:r>
              <a:rPr lang="pl-PL" dirty="0"/>
              <a:t> z atrybutów do stanu w trzech krokach:</a:t>
            </a:r>
          </a:p>
          <a:p>
            <a:pPr marL="0" indent="0">
              <a:buNone/>
            </a:pPr>
            <a:r>
              <a:rPr lang="pl-PL" dirty="0"/>
              <a:t>1.Zamieńmy wystąpienia </a:t>
            </a:r>
            <a:r>
              <a:rPr lang="pl-PL" dirty="0" err="1"/>
              <a:t>this.props.date</a:t>
            </a:r>
            <a:r>
              <a:rPr lang="pl-PL" dirty="0"/>
              <a:t> na </a:t>
            </a:r>
            <a:r>
              <a:rPr lang="pl-PL" dirty="0" err="1"/>
              <a:t>this.state.date</a:t>
            </a:r>
            <a:r>
              <a:rPr lang="pl-PL" dirty="0"/>
              <a:t> w ciele metody </a:t>
            </a:r>
            <a:r>
              <a:rPr lang="pl-PL" dirty="0" err="1"/>
              <a:t>render</a:t>
            </a:r>
            <a:r>
              <a:rPr lang="pl-PL" dirty="0"/>
              <a:t>():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DC02B98-4803-4B84-8885-775038E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15" y="3594099"/>
            <a:ext cx="7175673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9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B40956-144D-447B-B9AC-BD298C3F3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845" y="1647825"/>
            <a:ext cx="8595360" cy="4351337"/>
          </a:xfrm>
        </p:spPr>
        <p:txBody>
          <a:bodyPr/>
          <a:lstStyle/>
          <a:p>
            <a:r>
              <a:rPr lang="pl-PL" dirty="0"/>
              <a:t>2.Dodaj konstruktor klasy i zainicjalizuj w nim pole </a:t>
            </a:r>
            <a:r>
              <a:rPr lang="pl-PL" dirty="0" err="1"/>
              <a:t>this.state</a:t>
            </a:r>
            <a:r>
              <a:rPr lang="pl-PL" dirty="0"/>
              <a:t>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600C65E-46DB-4A3A-89AB-8741FD6A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62" y="2681538"/>
            <a:ext cx="5800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69AFBB-18B9-46FF-81E0-F30667AE7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15188"/>
            <a:ext cx="8595360" cy="4351337"/>
          </a:xfrm>
        </p:spPr>
        <p:txBody>
          <a:bodyPr/>
          <a:lstStyle/>
          <a:p>
            <a:r>
              <a:rPr lang="pl-PL" dirty="0"/>
              <a:t>3. Usuń atrybut </a:t>
            </a:r>
            <a:r>
              <a:rPr lang="pl-PL" dirty="0" err="1"/>
              <a:t>date</a:t>
            </a:r>
            <a:r>
              <a:rPr lang="pl-PL" dirty="0"/>
              <a:t> z elementu &lt;</a:t>
            </a:r>
            <a:r>
              <a:rPr lang="pl-PL" dirty="0" err="1"/>
              <a:t>Clock</a:t>
            </a:r>
            <a:r>
              <a:rPr lang="pl-PL" dirty="0"/>
              <a:t> /&gt;: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C346B4-D719-414B-8F60-2CEB6F35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476142"/>
            <a:ext cx="7724364" cy="131219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F0A53FE-F084-4EA3-B211-BA8676169187}"/>
              </a:ext>
            </a:extLst>
          </p:cNvPr>
          <p:cNvSpPr txBox="1"/>
          <p:nvPr/>
        </p:nvSpPr>
        <p:spPr>
          <a:xfrm>
            <a:off x="1261872" y="4566196"/>
            <a:ext cx="610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00"/>
                </a:solidFill>
                <a:latin typeface="-apple-system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-apple-system"/>
              </a:rPr>
              <a:t> dodamy do komponentu nieco później.</a:t>
            </a:r>
          </a:p>
          <a:p>
            <a:r>
              <a:rPr lang="pl-PL" sz="1800" dirty="0">
                <a:solidFill>
                  <a:srgbClr val="000000"/>
                </a:solidFill>
                <a:latin typeface="-apple-system"/>
              </a:rPr>
              <a:t>W rezultacie powinniśmy otrzymać następujący kod</a:t>
            </a:r>
            <a:r>
              <a:rPr lang="pl-PL" dirty="0">
                <a:solidFill>
                  <a:srgbClr val="000000"/>
                </a:solidFill>
                <a:latin typeface="-apple-system"/>
              </a:rPr>
              <a:t>:</a:t>
            </a:r>
          </a:p>
          <a:p>
            <a:br>
              <a:rPr lang="pl-PL" dirty="0">
                <a:solidFill>
                  <a:srgbClr val="FFFFFF"/>
                </a:solidFill>
                <a:latin typeface="-apple-system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228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1907535-82AB-4F9D-8F5D-7EA4FC07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68" y="162954"/>
            <a:ext cx="9366774" cy="65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162D7D-71C9-4DBE-9365-16E74D70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800" dirty="0"/>
              <a:t>Dodawanie metod cyklu życia do klasy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F00E77-4E8A-46ED-B5E7-97EEDFB9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klasie możemy zadeklarować specjalne metody, które będą uruchamiały kod w momencie montowania i </a:t>
            </a:r>
            <a:r>
              <a:rPr lang="pl-PL" dirty="0" err="1"/>
              <a:t>odmontowywania</a:t>
            </a:r>
            <a:r>
              <a:rPr lang="pl-PL" dirty="0"/>
              <a:t> komponentu: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C0C280-3F24-4A2A-8C97-FC0823F9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8" y="2567039"/>
            <a:ext cx="6631144" cy="40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5122"/>
      </p:ext>
    </p:extLst>
  </p:cSld>
  <p:clrMapOvr>
    <a:masterClrMapping/>
  </p:clrMapOvr>
</p:sld>
</file>

<file path=ppt/theme/theme1.xml><?xml version="1.0" encoding="utf-8"?>
<a:theme xmlns:a="http://schemas.openxmlformats.org/drawingml/2006/main" name="Widok">
  <a:themeElements>
    <a:clrScheme name="Widok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Wid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dok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Widok</Template>
  <TotalTime>560</TotalTime>
  <Words>626</Words>
  <Application>Microsoft Office PowerPoint</Application>
  <PresentationFormat>Panoramiczny</PresentationFormat>
  <Paragraphs>54</Paragraphs>
  <Slides>24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Century Schoolbook</vt:lpstr>
      <vt:lpstr>Century Schoolbook (Nagłówki)</vt:lpstr>
      <vt:lpstr>Lora</vt:lpstr>
      <vt:lpstr>Wingdings 2</vt:lpstr>
      <vt:lpstr>Widok</vt:lpstr>
      <vt:lpstr>Lekcja 6 i 7 i 8 i 9 i 10 </vt:lpstr>
      <vt:lpstr>Stan i cykl życia</vt:lpstr>
      <vt:lpstr>Idealnie byłoby móc napisać tylko tyle i oczekiwać, że Clock zajmie się resztą:</vt:lpstr>
      <vt:lpstr>Przekształcanie funkcji w klasę</vt:lpstr>
      <vt:lpstr>Dodawanie lokalnego stanu do klasy</vt:lpstr>
      <vt:lpstr>Prezentacja programu PowerPoint</vt:lpstr>
      <vt:lpstr>Prezentacja programu PowerPoint</vt:lpstr>
      <vt:lpstr>Prezentacja programu PowerPoint</vt:lpstr>
      <vt:lpstr>Dodawanie metod cyklu życia do klasy</vt:lpstr>
      <vt:lpstr>Prezentacja programu PowerPoint</vt:lpstr>
      <vt:lpstr>Zatrzymaniem timera zajmie się metoda cyklu życia zwana componentWillUnmount():</vt:lpstr>
      <vt:lpstr>Na koniec zaimplementujemy metodę o nazwie tick(), którą komponent Clock będzie wywoływał co sekundę.</vt:lpstr>
      <vt:lpstr>Prezentacja programu PowerPoint</vt:lpstr>
      <vt:lpstr>PropTypes (Typy propów)</vt:lpstr>
      <vt:lpstr>Prezentacja programu PowerPoint</vt:lpstr>
      <vt:lpstr>Podstawowe typy</vt:lpstr>
      <vt:lpstr>Wymaganie dokładnie jednego potomka</vt:lpstr>
      <vt:lpstr>Domyślne wartości właściwości</vt:lpstr>
      <vt:lpstr>Style i CSS</vt:lpstr>
      <vt:lpstr>Czym jest CSS-w-JS?</vt:lpstr>
      <vt:lpstr>Interakcja z użytkownikiem</vt:lpstr>
      <vt:lpstr>Prezentacja programu PowerPoint</vt:lpstr>
      <vt:lpstr>Czym jest funkcja constructor ?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Lekcja 6 i 7 i 8 i 9 i 10 </dc:title>
  <dc:creator>Adrian Nachtygal</dc:creator>
  <cp:lastModifiedBy>Adrian Nachtygal</cp:lastModifiedBy>
  <cp:revision>8</cp:revision>
  <dcterms:created xsi:type="dcterms:W3CDTF">2020-04-28T20:55:57Z</dcterms:created>
  <dcterms:modified xsi:type="dcterms:W3CDTF">2020-04-29T06:24:26Z</dcterms:modified>
</cp:coreProperties>
</file>